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oppins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oppins-bold.fntdata"/><Relationship Id="rId12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boldItalic.fntdata"/><Relationship Id="rId14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2a66d10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2a66d10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52a66d1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52a66d1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52a66d10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52a66d10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52a66d10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52a66d10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52a66d10b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52a66d10b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56948" y="3943025"/>
            <a:ext cx="56301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5818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50" y="1310700"/>
            <a:ext cx="7640899" cy="2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Problem/Solution Overview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248950"/>
            <a:ext cx="82026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Problem: 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Political discourse for college educated, politically curious people lacks human element.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Solution: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latin typeface="Poppins"/>
                <a:ea typeface="Poppins"/>
                <a:cs typeface="Poppins"/>
                <a:sym typeface="Poppins"/>
              </a:rPr>
            </a:b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Enable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college educated, politically curious people to connect, share news, and engage in offline conversations.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39993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Simple Task: Keep up with other people’s news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29759" l="7803" r="4222" t="5335"/>
          <a:stretch/>
        </p:blipFill>
        <p:spPr>
          <a:xfrm>
            <a:off x="5533935" y="0"/>
            <a:ext cx="3610065" cy="17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37150"/>
            <a:ext cx="42603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Medium Task: Share your news with your friends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2745" l="0" r="0" t="16991"/>
          <a:stretch/>
        </p:blipFill>
        <p:spPr>
          <a:xfrm>
            <a:off x="5533925" y="1704425"/>
            <a:ext cx="3610073" cy="181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 b="0" l="0" r="0" t="28540"/>
          <a:stretch/>
        </p:blipFill>
        <p:spPr>
          <a:xfrm>
            <a:off x="5533925" y="3522172"/>
            <a:ext cx="3610072" cy="162132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829275"/>
            <a:ext cx="49257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Complex Task: Organize political events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32290" r="0" t="0"/>
          <a:stretch/>
        </p:blipFill>
        <p:spPr>
          <a:xfrm>
            <a:off x="2941075" y="121835"/>
            <a:ext cx="3822623" cy="14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5083" y="121836"/>
            <a:ext cx="2329542" cy="14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075" y="1679662"/>
            <a:ext cx="6075572" cy="167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1075" y="3434228"/>
            <a:ext cx="6075576" cy="158743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23295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Simple Task: Keep up with other people’s news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137150"/>
            <a:ext cx="22398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Medium Task: Share your news with your friends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829275"/>
            <a:ext cx="24144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Complex Task: Organize political events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Full storyboard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5882" l="6538" r="6738" t="4720"/>
          <a:stretch/>
        </p:blipFill>
        <p:spPr>
          <a:xfrm>
            <a:off x="-4" y="1188825"/>
            <a:ext cx="4558377" cy="381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15809" l="12050" r="13880" t="8404"/>
          <a:stretch/>
        </p:blipFill>
        <p:spPr>
          <a:xfrm>
            <a:off x="4402909" y="1188825"/>
            <a:ext cx="4968289" cy="381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Full storyboard (cont.)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11174" l="10023" r="17758" t="10135"/>
          <a:stretch/>
        </p:blipFill>
        <p:spPr>
          <a:xfrm>
            <a:off x="0" y="1095800"/>
            <a:ext cx="4952648" cy="404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40185" l="14569" r="11624" t="5229"/>
          <a:stretch/>
        </p:blipFill>
        <p:spPr>
          <a:xfrm>
            <a:off x="4820425" y="1095800"/>
            <a:ext cx="4416527" cy="244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